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754" r:id="rId2"/>
    <p:sldId id="1763" r:id="rId3"/>
    <p:sldId id="1764" r:id="rId4"/>
    <p:sldId id="1765" r:id="rId5"/>
    <p:sldId id="1766" r:id="rId6"/>
    <p:sldId id="1767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0304" y="2537943"/>
            <a:ext cx="8757633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445. ZAN CIH OM NGEILO HI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No Night There </a:t>
            </a:r>
          </a:p>
          <a:p>
            <a:r>
              <a:rPr lang="en-US" sz="1500" dirty="0" err="1"/>
              <a:t>Mang</a:t>
            </a:r>
            <a:r>
              <a:rPr lang="en-US" sz="1500" dirty="0"/>
              <a:t>. 21:25; 22:5</a:t>
            </a:r>
          </a:p>
          <a:p>
            <a:r>
              <a:rPr lang="en-US" sz="1500" dirty="0"/>
              <a:t>John R. Clements, 1868-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Eb</a:t>
            </a:r>
            <a:endParaRPr lang="en-US" sz="15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5037479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 tum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ngeiloh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-hi;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ding 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133554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hi;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Hun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a,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936366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zing-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595684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3280904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Tuuno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1704769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184</Words>
  <Application>Microsoft Office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445. ZAN CIH OM NGEILO HI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2018-12-15T07:26:20Z</dcterms:modified>
</cp:coreProperties>
</file>